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00400" cy="1828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  <a:defRPr lang="bn-IN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="" r:id="rId8" roundtripDataSignature="AMtx7miVexyQafW3D5oV9WIn6Oe6OHNM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9523" autoAdjust="0"/>
  </p:normalViewPr>
  <p:slideViewPr>
    <p:cSldViewPr snapToGrid="0">
      <p:cViewPr varScale="1">
        <p:scale>
          <a:sx n="233" d="100"/>
          <a:sy n="233" d="100"/>
        </p:scale>
        <p:origin x="1968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0"/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rtl="0"/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rtl="0"/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0"/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0"/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0"/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0"/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0"/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0"/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rtl="0"/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0"/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0"/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rtl="0"/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269837"/>
            <a:ext cx="1054290" cy="1558963"/>
            <a:chOff x="0" y="-9525"/>
            <a:chExt cx="1561911" cy="2309576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1070966" y="269837"/>
            <a:ext cx="1058468" cy="1558963"/>
            <a:chOff x="0" y="-9525"/>
            <a:chExt cx="1568100" cy="2309576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 extrusionOk="0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0" y="-6429"/>
            <a:ext cx="3200400" cy="500212"/>
            <a:chOff x="0" y="-9525"/>
            <a:chExt cx="4741333" cy="741055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 extrusionOk="0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97" name="Google Shape;97;p1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 extrusionOk="0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4209" r="-4578" b="-5342"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grpSp>
        <p:nvGrpSpPr>
          <p:cNvPr id="98" name="Google Shape;98;p1"/>
          <p:cNvGrpSpPr/>
          <p:nvPr/>
        </p:nvGrpSpPr>
        <p:grpSpPr>
          <a:xfrm>
            <a:off x="92932" y="575751"/>
            <a:ext cx="3014536" cy="1100649"/>
            <a:chOff x="0" y="-9525"/>
            <a:chExt cx="4465979" cy="1630592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 extrusionOk="0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rtlCol="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115166" y="28358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 extrusionOk="0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46830" y="278511"/>
            <a:ext cx="3200400" cy="17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ক্যান্সার রোগীদের জন্য এসওএস (SOS) হটলাইন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65762" y="609055"/>
            <a:ext cx="2722355" cy="14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যোগাযোগকারীর নাম: 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165762" y="890995"/>
            <a:ext cx="2722355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সোম-শুক্র সকাল 8টা থেকে বিকেল 4টা পর্যন্ত কল করুন: XXX</a:t>
            </a:r>
            <a:endParaRPr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165762" y="1157695"/>
            <a:ext cx="2868877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বিকাল ৪টার পর/সপ্তাহান্তে/ব্যাঙ্ক ছুটির দিনে কল করুন: YYY 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195201" y="1443445"/>
            <a:ext cx="2809999" cy="191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75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অনুগ্রহ করে আপনার সমস্ত ওষুধ হাসপাতালে নিয়ে আসুন এবং সমস্ত স্বাস্থ্য পরিষেবা প্রদানকারীদের এই সতর্ক বার্তাটি দেখান।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2164487" y="1665097"/>
            <a:ext cx="1017535" cy="13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39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58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NI-AHO-002: 4/03/24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274536" y="29168"/>
            <a:ext cx="65132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2"/>
          <p:cNvGrpSpPr/>
          <p:nvPr/>
        </p:nvGrpSpPr>
        <p:grpSpPr>
          <a:xfrm>
            <a:off x="0" y="-6429"/>
            <a:ext cx="3200400" cy="282695"/>
            <a:chOff x="0" y="-9525"/>
            <a:chExt cx="4741333" cy="418807"/>
          </a:xfrm>
        </p:grpSpPr>
        <p:sp>
          <p:nvSpPr>
            <p:cNvPr id="114" name="Google Shape;114;p2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 extrusionOk="0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117" name="Google Shape;117;p2"/>
          <p:cNvSpPr txBox="1"/>
          <p:nvPr/>
        </p:nvSpPr>
        <p:spPr>
          <a:xfrm>
            <a:off x="257683" y="66547"/>
            <a:ext cx="2895113" cy="12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73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সতর্ক বার্তা: এই ব্যক্তি সিস্টেমিক অ্যান্টি-ক্যান্সার চিকিৎসা গ্রহণ করছেন</a:t>
            </a:r>
            <a:endParaRPr/>
          </a:p>
        </p:txBody>
      </p:sp>
      <p:grpSp>
        <p:nvGrpSpPr>
          <p:cNvPr id="118" name="Google Shape;118;p2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119" name="Google Shape;119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2"/>
          <p:cNvSpPr txBox="1"/>
          <p:nvPr/>
        </p:nvSpPr>
        <p:spPr>
          <a:xfrm>
            <a:off x="2168278" y="357051"/>
            <a:ext cx="983903" cy="1469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অবিলম্বে 999/112-তে কল করুন যদি: 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আপনি হঠাৎ অসুস্থ হয়ে পরেন যেমন বুকে ব্যথা, শ্বাস নিতে অসুবিধা, অঙ্গ-প্রত্যঙ্গের শক্তি কমে যাওয়া।</a:t>
            </a:r>
            <a:endParaRPr sz="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এসওএস (SOS) হটলাইনে কল করুন যদি: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আপনার দৈহিক তাপমাত্রা 37.5° সেলসিয়াস বা তার বেশি হয় বা 36°C সেলসিয়াসের নিচে চলে যায়।</a:t>
            </a:r>
            <a:endParaRPr sz="600" dirty="0"/>
          </a:p>
        </p:txBody>
      </p:sp>
      <p:grpSp>
        <p:nvGrpSpPr>
          <p:cNvPr id="122" name="Google Shape;122;p2"/>
          <p:cNvGrpSpPr/>
          <p:nvPr/>
        </p:nvGrpSpPr>
        <p:grpSpPr>
          <a:xfrm>
            <a:off x="1070966" y="269837"/>
            <a:ext cx="1058468" cy="1558963"/>
            <a:chOff x="0" y="-8573"/>
            <a:chExt cx="1411290" cy="2078619"/>
          </a:xfrm>
        </p:grpSpPr>
        <p:grpSp>
          <p:nvGrpSpPr>
            <p:cNvPr id="123" name="Google Shape;123;p2"/>
            <p:cNvGrpSpPr/>
            <p:nvPr/>
          </p:nvGrpSpPr>
          <p:grpSpPr>
            <a:xfrm>
              <a:off x="0" y="-8573"/>
              <a:ext cx="1411290" cy="2078619"/>
              <a:chOff x="0" y="-9525"/>
              <a:chExt cx="1568100" cy="2309576"/>
            </a:xfrm>
          </p:grpSpPr>
          <p:sp>
            <p:nvSpPr>
              <p:cNvPr id="124" name="Google Shape;124;p2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 extrusionOk="0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  <a:ln>
                <a:noFill/>
              </a:ln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125" name="Google Shape;125;p2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rtlCol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23277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2"/>
            <p:cNvSpPr txBox="1"/>
            <p:nvPr/>
          </p:nvSpPr>
          <p:spPr>
            <a:xfrm>
              <a:off x="22579" y="19812"/>
              <a:ext cx="1388700" cy="19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rtlCol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এসওএস (SOS) হটলাইনে কল করুন</a:t>
              </a:r>
              <a:endParaRPr sz="6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যদি আপনার দেখা দেয়:</a:t>
              </a:r>
              <a:endParaRPr sz="600" dirty="0"/>
            </a:p>
            <a:p>
              <a:pPr marL="0" marR="0" lvl="0" indent="0" algn="ctr" rtl="0">
                <a:lnSpc>
                  <a:spcPct val="455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নতুন কোনো ব্যথা 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গরম এবং ঠান্ডা থেকে কাঁপুনি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বমি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ডায়রিয়া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রক্তপাত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শরীরের কোনো অঙ্গ ফোলা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মুখের ঘা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bn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ত্বকে কোনো পরিবর্তন বা ফুসকুড়ি</a:t>
              </a:r>
              <a:endParaRPr sz="600" dirty="0"/>
            </a:p>
          </p:txBody>
        </p:sp>
      </p:grpSp>
      <p:grpSp>
        <p:nvGrpSpPr>
          <p:cNvPr id="127" name="Google Shape;127;p2"/>
          <p:cNvGrpSpPr/>
          <p:nvPr/>
        </p:nvGrpSpPr>
        <p:grpSpPr>
          <a:xfrm>
            <a:off x="-2374" y="269837"/>
            <a:ext cx="1054290" cy="1558963"/>
            <a:chOff x="0" y="-9525"/>
            <a:chExt cx="1561911" cy="2309576"/>
          </a:xfrm>
        </p:grpSpPr>
        <p:sp>
          <p:nvSpPr>
            <p:cNvPr id="128" name="Google Shape;128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9" name="Google Shape;129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2"/>
          <p:cNvSpPr txBox="1"/>
          <p:nvPr/>
        </p:nvSpPr>
        <p:spPr>
          <a:xfrm>
            <a:off x="29774" y="343996"/>
            <a:ext cx="980700" cy="121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এসওএস (SOS) হটলাইনে কল করুন: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bn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আপনি যে সব উপসর্গের সম্মুখীন হচ্ছেন সেই বিষয়ে পরামর্শের জন্য। </a:t>
            </a:r>
            <a:endParaRPr sz="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6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এই পরিষেবাটি </a:t>
            </a:r>
            <a:endParaRPr sz="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n" sz="6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অ্যাপয়েন্টমেন্ট, স্ক্যান, প্রেসক্রিপশনের জন্য নয়। </a:t>
            </a:r>
            <a:endParaRPr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Stafford</dc:creator>
  <cp:lastModifiedBy>Maria Gillespie1</cp:lastModifiedBy>
  <cp:revision>2</cp:revision>
  <dcterms:created xsi:type="dcterms:W3CDTF">2006-08-16T00:00:00Z</dcterms:created>
  <dcterms:modified xsi:type="dcterms:W3CDTF">2025-01-21T14:56:19Z</dcterms:modified>
</cp:coreProperties>
</file>